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86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75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4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1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9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4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0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93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7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65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37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BC6D-36DB-4F3F-B815-A5E118C771C7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7B07F-5723-4B5B-AC9A-0BB2BF5F3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48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u="sng" dirty="0" smtClean="0">
                <a:solidFill>
                  <a:srgbClr val="FF0000"/>
                </a:solidFill>
              </a:rPr>
              <a:t>Achtung!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Geänderte Sprechzeiten</a:t>
            </a:r>
            <a:br>
              <a:rPr lang="de-DE" dirty="0" smtClean="0"/>
            </a:br>
            <a:r>
              <a:rPr lang="de-DE" dirty="0" smtClean="0"/>
              <a:t>im Juli und August!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6840760" cy="1512168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chemeClr val="tx1"/>
                </a:solidFill>
              </a:rPr>
              <a:t>Montags: 	8.30 Uhr – 12.00 Uhr</a:t>
            </a:r>
          </a:p>
          <a:p>
            <a:pPr algn="l"/>
            <a:r>
              <a:rPr lang="de-DE" sz="3600" dirty="0" smtClean="0">
                <a:solidFill>
                  <a:schemeClr val="tx1"/>
                </a:solidFill>
              </a:rPr>
              <a:t>Donnerstags: 14.00 Uhr – 17.00 Uhr 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971600" y="4221088"/>
            <a:ext cx="7408912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Eine telefonische Erreichbarkeit besteht Montagvormittags, Donnerstagvormittags und Donnerstagnachmittags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285293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</a:rPr>
              <a:t>NUR</a:t>
            </a:r>
            <a:endParaRPr lang="de-D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151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Achtung! Geänderte Sprechzeiten im Juli und August!</vt:lpstr>
    </vt:vector>
  </TitlesOfParts>
  <Company>Landkreis Gifhorn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Achtung! Geänderte Sprechzeiten im Juli und August!</dc:title>
  <dc:creator>Selle, Sandra</dc:creator>
  <cp:lastModifiedBy>Mingram, Beate</cp:lastModifiedBy>
  <cp:revision>2</cp:revision>
  <cp:lastPrinted>2019-06-26T08:13:20Z</cp:lastPrinted>
  <dcterms:created xsi:type="dcterms:W3CDTF">2019-06-26T05:30:23Z</dcterms:created>
  <dcterms:modified xsi:type="dcterms:W3CDTF">2019-06-28T07:59:12Z</dcterms:modified>
</cp:coreProperties>
</file>